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13" r:id="rId16"/>
    <p:sldMasterId id="2147495937" r:id="rId17"/>
    <p:sldMasterId id="2147495961" r:id="rId18"/>
    <p:sldMasterId id="2147495973" r:id="rId19"/>
  </p:sldMasterIdLst>
  <p:notesMasterIdLst>
    <p:notesMasterId r:id="rId67"/>
  </p:notesMasterIdLst>
  <p:sldIdLst>
    <p:sldId id="331" r:id="rId20"/>
    <p:sldId id="330" r:id="rId21"/>
    <p:sldId id="259" r:id="rId22"/>
    <p:sldId id="267" r:id="rId23"/>
    <p:sldId id="265" r:id="rId24"/>
    <p:sldId id="261" r:id="rId25"/>
    <p:sldId id="260" r:id="rId26"/>
    <p:sldId id="268" r:id="rId27"/>
    <p:sldId id="257" r:id="rId28"/>
    <p:sldId id="269" r:id="rId29"/>
    <p:sldId id="3951" r:id="rId30"/>
    <p:sldId id="3952" r:id="rId31"/>
    <p:sldId id="3996" r:id="rId32"/>
    <p:sldId id="3961" r:id="rId33"/>
    <p:sldId id="262" r:id="rId34"/>
    <p:sldId id="263" r:id="rId35"/>
    <p:sldId id="980" r:id="rId36"/>
    <p:sldId id="256" r:id="rId37"/>
    <p:sldId id="3809" r:id="rId38"/>
    <p:sldId id="3946" r:id="rId39"/>
    <p:sldId id="3791" r:id="rId40"/>
    <p:sldId id="3820" r:id="rId41"/>
    <p:sldId id="3821" r:id="rId42"/>
    <p:sldId id="258" r:id="rId43"/>
    <p:sldId id="266" r:id="rId44"/>
    <p:sldId id="3822" r:id="rId45"/>
    <p:sldId id="3823" r:id="rId46"/>
    <p:sldId id="3824" r:id="rId47"/>
    <p:sldId id="3825" r:id="rId48"/>
    <p:sldId id="3826" r:id="rId49"/>
    <p:sldId id="264" r:id="rId50"/>
    <p:sldId id="287" r:id="rId51"/>
    <p:sldId id="4073" r:id="rId52"/>
    <p:sldId id="4375" r:id="rId53"/>
    <p:sldId id="4304" r:id="rId54"/>
    <p:sldId id="4387" r:id="rId55"/>
    <p:sldId id="4380" r:id="rId56"/>
    <p:sldId id="4345" r:id="rId57"/>
    <p:sldId id="4360" r:id="rId58"/>
    <p:sldId id="2708" r:id="rId59"/>
    <p:sldId id="4384" r:id="rId60"/>
    <p:sldId id="4362" r:id="rId61"/>
    <p:sldId id="4322" r:id="rId62"/>
    <p:sldId id="4336" r:id="rId63"/>
    <p:sldId id="2874" r:id="rId64"/>
    <p:sldId id="4386" r:id="rId65"/>
    <p:sldId id="399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2/26/2026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2/26/2026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2/26/2026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2/26/2026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2/26/2026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2/26/2026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2/26/2026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2/26/2026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2/26/2026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2/26/2026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2/26/2026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2/26/2026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2/26/2026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2/26/2026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2/26/2026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2/26/2026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2/26/2026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2/26/2026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2/26/2026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2/26/2026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2/26/2026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2/26/2026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2/26/2026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2912"/>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165"/>
            </a:lvl1pPr>
            <a:lvl2pPr marL="221888" indent="0" algn="ctr">
              <a:buNone/>
              <a:defRPr sz="971"/>
            </a:lvl2pPr>
            <a:lvl3pPr marL="443777" indent="0" algn="ctr">
              <a:buNone/>
              <a:defRPr sz="874"/>
            </a:lvl3pPr>
            <a:lvl4pPr marL="665665" indent="0" algn="ctr">
              <a:buNone/>
              <a:defRPr sz="777"/>
            </a:lvl4pPr>
            <a:lvl5pPr marL="887553" indent="0" algn="ctr">
              <a:buNone/>
              <a:defRPr sz="777"/>
            </a:lvl5pPr>
            <a:lvl6pPr marL="1109442" indent="0" algn="ctr">
              <a:buNone/>
              <a:defRPr sz="777"/>
            </a:lvl6pPr>
            <a:lvl7pPr marL="1331330" indent="0" algn="ctr">
              <a:buNone/>
              <a:defRPr sz="777"/>
            </a:lvl7pPr>
            <a:lvl8pPr marL="1553218" indent="0" algn="ctr">
              <a:buNone/>
              <a:defRPr sz="777"/>
            </a:lvl8pPr>
            <a:lvl9pPr marL="1775106" indent="0" algn="ctr">
              <a:buNone/>
              <a:defRPr sz="777"/>
            </a:lvl9pPr>
          </a:lstStyle>
          <a:p>
            <a:r>
              <a:rPr lang="en-US"/>
              <a:t>Click to edit Master subtitle style</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16996284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22561070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2912"/>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165">
                <a:solidFill>
                  <a:schemeClr val="tx1">
                    <a:tint val="82000"/>
                  </a:schemeClr>
                </a:solidFill>
              </a:defRPr>
            </a:lvl1pPr>
            <a:lvl2pPr marL="221888" indent="0">
              <a:buNone/>
              <a:defRPr sz="971">
                <a:solidFill>
                  <a:schemeClr val="tx1">
                    <a:tint val="82000"/>
                  </a:schemeClr>
                </a:solidFill>
              </a:defRPr>
            </a:lvl2pPr>
            <a:lvl3pPr marL="443777" indent="0">
              <a:buNone/>
              <a:defRPr sz="874">
                <a:solidFill>
                  <a:schemeClr val="tx1">
                    <a:tint val="82000"/>
                  </a:schemeClr>
                </a:solidFill>
              </a:defRPr>
            </a:lvl3pPr>
            <a:lvl4pPr marL="665665" indent="0">
              <a:buNone/>
              <a:defRPr sz="777">
                <a:solidFill>
                  <a:schemeClr val="tx1">
                    <a:tint val="82000"/>
                  </a:schemeClr>
                </a:solidFill>
              </a:defRPr>
            </a:lvl4pPr>
            <a:lvl5pPr marL="887553" indent="0">
              <a:buNone/>
              <a:defRPr sz="777">
                <a:solidFill>
                  <a:schemeClr val="tx1">
                    <a:tint val="82000"/>
                  </a:schemeClr>
                </a:solidFill>
              </a:defRPr>
            </a:lvl5pPr>
            <a:lvl6pPr marL="1109442" indent="0">
              <a:buNone/>
              <a:defRPr sz="777">
                <a:solidFill>
                  <a:schemeClr val="tx1">
                    <a:tint val="82000"/>
                  </a:schemeClr>
                </a:solidFill>
              </a:defRPr>
            </a:lvl6pPr>
            <a:lvl7pPr marL="1331330" indent="0">
              <a:buNone/>
              <a:defRPr sz="777">
                <a:solidFill>
                  <a:schemeClr val="tx1">
                    <a:tint val="82000"/>
                  </a:schemeClr>
                </a:solidFill>
              </a:defRPr>
            </a:lvl7pPr>
            <a:lvl8pPr marL="1553218" indent="0">
              <a:buNone/>
              <a:defRPr sz="777">
                <a:solidFill>
                  <a:schemeClr val="tx1">
                    <a:tint val="82000"/>
                  </a:schemeClr>
                </a:solidFill>
              </a:defRPr>
            </a:lvl8pPr>
            <a:lvl9pPr marL="1775106" indent="0">
              <a:buNone/>
              <a:defRPr sz="77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526585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24167-486E-4617-B375-B8844BFD83D0}"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193428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24167-486E-4617-B375-B8844BFD83D0}"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489965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524167-486E-4617-B375-B8844BFD83D0}"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2613305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24167-486E-4617-B375-B8844BFD83D0}"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92812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553"/>
            </a:lvl1pPr>
            <a:lvl2pPr>
              <a:defRPr sz="1359"/>
            </a:lvl2pPr>
            <a:lvl3pPr>
              <a:defRPr sz="1165"/>
            </a:lvl3pPr>
            <a:lvl4pPr>
              <a:defRPr sz="971"/>
            </a:lvl4pPr>
            <a:lvl5pPr>
              <a:defRPr sz="971"/>
            </a:lvl5pPr>
            <a:lvl6pPr>
              <a:defRPr sz="971"/>
            </a:lvl6pPr>
            <a:lvl7pPr>
              <a:defRPr sz="971"/>
            </a:lvl7pPr>
            <a:lvl8pPr>
              <a:defRPr sz="971"/>
            </a:lvl8pPr>
            <a:lvl9pPr>
              <a:defRPr sz="9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09595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553"/>
            </a:lvl1pPr>
            <a:lvl2pPr marL="221888" indent="0">
              <a:buNone/>
              <a:defRPr sz="1359"/>
            </a:lvl2pPr>
            <a:lvl3pPr marL="443777" indent="0">
              <a:buNone/>
              <a:defRPr sz="1165"/>
            </a:lvl3pPr>
            <a:lvl4pPr marL="665665" indent="0">
              <a:buNone/>
              <a:defRPr sz="971"/>
            </a:lvl4pPr>
            <a:lvl5pPr marL="887553" indent="0">
              <a:buNone/>
              <a:defRPr sz="971"/>
            </a:lvl5pPr>
            <a:lvl6pPr marL="1109442" indent="0">
              <a:buNone/>
              <a:defRPr sz="971"/>
            </a:lvl6pPr>
            <a:lvl7pPr marL="1331330" indent="0">
              <a:buNone/>
              <a:defRPr sz="971"/>
            </a:lvl7pPr>
            <a:lvl8pPr marL="1553218" indent="0">
              <a:buNone/>
              <a:defRPr sz="971"/>
            </a:lvl8pPr>
            <a:lvl9pPr marL="1775106" indent="0">
              <a:buNone/>
              <a:defRPr sz="971"/>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1031066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053664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76523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000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2386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230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924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6081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84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50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12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505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7913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1109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fld id="{17F50B8E-A176-49F2-A3C1-FEDA0200170B}" type="datetime2">
              <a:rPr lang="en-US" smtClean="0"/>
              <a:t>Thursday, February 26, 2026</a:t>
            </a:fld>
            <a:endParaRPr lang="en-US"/>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827902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fld id="{57997BA6-BEF8-495F-ACCD-8D19769E4FC6}" type="datetime2">
              <a:rPr lang="en-US" smtClean="0"/>
              <a:t>Thursday, February 26, 2026</a:t>
            </a:fld>
            <a:endParaRPr lang="en-US"/>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7594228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fld id="{4857292D-4609-4E55-92E3-C12C6A1234E8}" type="datetime2">
              <a:rPr lang="en-US" smtClean="0"/>
              <a:t>Thursday, February 26, 2026</a:t>
            </a:fld>
            <a:endParaRPr lang="en-US"/>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0590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fld id="{003E0E29-2C79-4A2A-B61C-A21B8362A50A}" type="datetime2">
              <a:rPr lang="en-US" smtClean="0"/>
              <a:t>Thursday, February 26, 2026</a:t>
            </a:fld>
            <a:endParaRPr lang="en-US"/>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7071451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fld id="{B0CA0177-5432-41AC-9593-8EC96BFF4F82}" type="datetime2">
              <a:rPr lang="en-US" smtClean="0"/>
              <a:t>Thursday, February 26, 2026</a:t>
            </a:fld>
            <a:endParaRPr lang="en-US"/>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2337729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fld id="{EED29A7B-B2F1-41A3-B969-4E25F618B967}" type="datetime2">
              <a:rPr lang="en-US" smtClean="0"/>
              <a:t>Thursday, February 26, 2026</a:t>
            </a:fld>
            <a:endParaRPr lang="en-US"/>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100121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fld id="{4EE98B79-F222-4FD1-8713-07459E1B5004}" type="datetime2">
              <a:rPr lang="en-US" smtClean="0"/>
              <a:t>Thursday, February 26, 2026</a:t>
            </a:fld>
            <a:endParaRPr lang="en-US"/>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15877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fld id="{792630FD-0818-4065-B5FE-410552D9B1BC}" type="datetime2">
              <a:rPr lang="en-US" smtClean="0"/>
              <a:t>Thursday, February 26, 2026</a:t>
            </a:fld>
            <a:endParaRPr lang="en-US"/>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992314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fld id="{93C2D289-0EBF-40C7-B6E8-60285281F180}" type="datetime2">
              <a:rPr lang="en-US" smtClean="0"/>
              <a:t>Thursday, February 26, 2026</a:t>
            </a:fld>
            <a:endParaRPr lang="en-US"/>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984796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fld id="{0512A49D-4A7C-4944-9802-8EE0B5A6CEDD}" type="datetime2">
              <a:rPr lang="en-US" smtClean="0"/>
              <a:t>Thursday, February 26, 2026</a:t>
            </a:fld>
            <a:endParaRPr lang="en-US"/>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459414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fld id="{5D689DDD-3B11-4150-8B39-3662C10D8BF9}" type="datetime2">
              <a:rPr lang="en-US" smtClean="0"/>
              <a:t>Thursday, February 26, 2026</a:t>
            </a:fld>
            <a:endParaRPr lang="en-US"/>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92982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7994138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0751276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002813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0480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7567226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517781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510383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211670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003640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943246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6653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2/26/2026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2/26/2026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2/26/2026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2/26/2026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2/26/2026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2/26/2026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2/26/2026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2/26/2026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2/26/2026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2/26/2026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2/26/2026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2/26/2026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2/26/2026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2/26/2026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2/26/2026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2/26/2026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582">
                <a:solidFill>
                  <a:schemeClr val="tx1">
                    <a:tint val="82000"/>
                  </a:schemeClr>
                </a:solidFill>
              </a:defRPr>
            </a:lvl1pPr>
          </a:lstStyle>
          <a:p>
            <a:fld id="{2A524167-486E-4617-B375-B8844BFD83D0}" type="datetimeFigureOut">
              <a:rPr lang="en-US" smtClean="0"/>
              <a:t>2/26/2026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582">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582">
                <a:solidFill>
                  <a:schemeClr val="tx1">
                    <a:tint val="82000"/>
                  </a:schemeClr>
                </a:solidFill>
              </a:defRPr>
            </a:lvl1pPr>
          </a:lstStyle>
          <a:p>
            <a:fld id="{A0124882-B20F-4973-A3FB-16F4D85C7184}" type="slidenum">
              <a:rPr lang="en-US" smtClean="0"/>
              <a:t>‹#›</a:t>
            </a:fld>
            <a:endParaRPr lang="en-US"/>
          </a:p>
        </p:txBody>
      </p:sp>
    </p:spTree>
    <p:extLst>
      <p:ext uri="{BB962C8B-B14F-4D97-AF65-F5344CB8AC3E}">
        <p14:creationId xmlns:p14="http://schemas.microsoft.com/office/powerpoint/2010/main" val="1540528870"/>
      </p:ext>
    </p:extLst>
  </p:cSld>
  <p:clrMap bg1="lt1" tx1="dk1" bg2="lt2" tx2="dk2" accent1="accent1" accent2="accent2" accent3="accent3" accent4="accent4" accent5="accent5" accent6="accent6" hlink="hlink" folHlink="folHlink"/>
  <p:sldLayoutIdLst>
    <p:sldLayoutId id="2147495914" r:id="rId1"/>
    <p:sldLayoutId id="2147495915" r:id="rId2"/>
    <p:sldLayoutId id="2147495916" r:id="rId3"/>
    <p:sldLayoutId id="2147495917" r:id="rId4"/>
    <p:sldLayoutId id="2147495918" r:id="rId5"/>
    <p:sldLayoutId id="2147495919" r:id="rId6"/>
    <p:sldLayoutId id="2147495920" r:id="rId7"/>
    <p:sldLayoutId id="2147495921" r:id="rId8"/>
    <p:sldLayoutId id="2147495922" r:id="rId9"/>
    <p:sldLayoutId id="2147495923" r:id="rId10"/>
    <p:sldLayoutId id="2147495924" r:id="rId11"/>
  </p:sldLayoutIdLst>
  <p:txStyles>
    <p:titleStyle>
      <a:lvl1pPr algn="l" defTabSz="443777" rtl="0" eaLnBrk="1" latinLnBrk="0" hangingPunct="1">
        <a:lnSpc>
          <a:spcPct val="90000"/>
        </a:lnSpc>
        <a:spcBef>
          <a:spcPct val="0"/>
        </a:spcBef>
        <a:buNone/>
        <a:defRPr sz="2135" kern="1200">
          <a:solidFill>
            <a:schemeClr val="tx1"/>
          </a:solidFill>
          <a:latin typeface="+mj-lt"/>
          <a:ea typeface="+mj-ea"/>
          <a:cs typeface="+mj-cs"/>
        </a:defRPr>
      </a:lvl1pPr>
    </p:titleStyle>
    <p:bodyStyle>
      <a:lvl1pPr marL="110944" indent="-110944" algn="l" defTabSz="443777" rtl="0" eaLnBrk="1" latinLnBrk="0" hangingPunct="1">
        <a:lnSpc>
          <a:spcPct val="90000"/>
        </a:lnSpc>
        <a:spcBef>
          <a:spcPts val="485"/>
        </a:spcBef>
        <a:buFont typeface="Arial" panose="020B0604020202020204" pitchFamily="34" charset="0"/>
        <a:buChar char="•"/>
        <a:defRPr sz="1359" kern="1200">
          <a:solidFill>
            <a:schemeClr val="tx1"/>
          </a:solidFill>
          <a:latin typeface="+mn-lt"/>
          <a:ea typeface="+mn-ea"/>
          <a:cs typeface="+mn-cs"/>
        </a:defRPr>
      </a:lvl1pPr>
      <a:lvl2pPr marL="332832" indent="-110944" algn="l" defTabSz="443777" rtl="0" eaLnBrk="1" latinLnBrk="0" hangingPunct="1">
        <a:lnSpc>
          <a:spcPct val="90000"/>
        </a:lnSpc>
        <a:spcBef>
          <a:spcPts val="243"/>
        </a:spcBef>
        <a:buFont typeface="Arial" panose="020B0604020202020204" pitchFamily="34" charset="0"/>
        <a:buChar char="•"/>
        <a:defRPr sz="1165" kern="1200">
          <a:solidFill>
            <a:schemeClr val="tx1"/>
          </a:solidFill>
          <a:latin typeface="+mn-lt"/>
          <a:ea typeface="+mn-ea"/>
          <a:cs typeface="+mn-cs"/>
        </a:defRPr>
      </a:lvl2pPr>
      <a:lvl3pPr marL="554721" indent="-110944" algn="l" defTabSz="443777" rtl="0" eaLnBrk="1" latinLnBrk="0" hangingPunct="1">
        <a:lnSpc>
          <a:spcPct val="90000"/>
        </a:lnSpc>
        <a:spcBef>
          <a:spcPts val="243"/>
        </a:spcBef>
        <a:buFont typeface="Arial" panose="020B0604020202020204" pitchFamily="34" charset="0"/>
        <a:buChar char="•"/>
        <a:defRPr sz="971" kern="1200">
          <a:solidFill>
            <a:schemeClr val="tx1"/>
          </a:solidFill>
          <a:latin typeface="+mn-lt"/>
          <a:ea typeface="+mn-ea"/>
          <a:cs typeface="+mn-cs"/>
        </a:defRPr>
      </a:lvl3pPr>
      <a:lvl4pPr marL="776609"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4pPr>
      <a:lvl5pPr marL="998497"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5pPr>
      <a:lvl6pPr marL="1220386"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6pPr>
      <a:lvl7pPr marL="1442274"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7pPr>
      <a:lvl8pPr marL="1664162"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8pPr>
      <a:lvl9pPr marL="1886051"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9pPr>
    </p:bodyStyle>
    <p:otherStyle>
      <a:defPPr>
        <a:defRPr lang="en-US"/>
      </a:defPPr>
      <a:lvl1pPr marL="0" algn="l" defTabSz="443777" rtl="0" eaLnBrk="1" latinLnBrk="0" hangingPunct="1">
        <a:defRPr sz="874" kern="1200">
          <a:solidFill>
            <a:schemeClr val="tx1"/>
          </a:solidFill>
          <a:latin typeface="+mn-lt"/>
          <a:ea typeface="+mn-ea"/>
          <a:cs typeface="+mn-cs"/>
        </a:defRPr>
      </a:lvl1pPr>
      <a:lvl2pPr marL="221888" algn="l" defTabSz="443777" rtl="0" eaLnBrk="1" latinLnBrk="0" hangingPunct="1">
        <a:defRPr sz="874" kern="1200">
          <a:solidFill>
            <a:schemeClr val="tx1"/>
          </a:solidFill>
          <a:latin typeface="+mn-lt"/>
          <a:ea typeface="+mn-ea"/>
          <a:cs typeface="+mn-cs"/>
        </a:defRPr>
      </a:lvl2pPr>
      <a:lvl3pPr marL="443777" algn="l" defTabSz="443777" rtl="0" eaLnBrk="1" latinLnBrk="0" hangingPunct="1">
        <a:defRPr sz="874" kern="1200">
          <a:solidFill>
            <a:schemeClr val="tx1"/>
          </a:solidFill>
          <a:latin typeface="+mn-lt"/>
          <a:ea typeface="+mn-ea"/>
          <a:cs typeface="+mn-cs"/>
        </a:defRPr>
      </a:lvl3pPr>
      <a:lvl4pPr marL="665665" algn="l" defTabSz="443777" rtl="0" eaLnBrk="1" latinLnBrk="0" hangingPunct="1">
        <a:defRPr sz="874" kern="1200">
          <a:solidFill>
            <a:schemeClr val="tx1"/>
          </a:solidFill>
          <a:latin typeface="+mn-lt"/>
          <a:ea typeface="+mn-ea"/>
          <a:cs typeface="+mn-cs"/>
        </a:defRPr>
      </a:lvl4pPr>
      <a:lvl5pPr marL="887553" algn="l" defTabSz="443777" rtl="0" eaLnBrk="1" latinLnBrk="0" hangingPunct="1">
        <a:defRPr sz="874" kern="1200">
          <a:solidFill>
            <a:schemeClr val="tx1"/>
          </a:solidFill>
          <a:latin typeface="+mn-lt"/>
          <a:ea typeface="+mn-ea"/>
          <a:cs typeface="+mn-cs"/>
        </a:defRPr>
      </a:lvl5pPr>
      <a:lvl6pPr marL="1109442" algn="l" defTabSz="443777" rtl="0" eaLnBrk="1" latinLnBrk="0" hangingPunct="1">
        <a:defRPr sz="874" kern="1200">
          <a:solidFill>
            <a:schemeClr val="tx1"/>
          </a:solidFill>
          <a:latin typeface="+mn-lt"/>
          <a:ea typeface="+mn-ea"/>
          <a:cs typeface="+mn-cs"/>
        </a:defRPr>
      </a:lvl6pPr>
      <a:lvl7pPr marL="1331330" algn="l" defTabSz="443777" rtl="0" eaLnBrk="1" latinLnBrk="0" hangingPunct="1">
        <a:defRPr sz="874" kern="1200">
          <a:solidFill>
            <a:schemeClr val="tx1"/>
          </a:solidFill>
          <a:latin typeface="+mn-lt"/>
          <a:ea typeface="+mn-ea"/>
          <a:cs typeface="+mn-cs"/>
        </a:defRPr>
      </a:lvl7pPr>
      <a:lvl8pPr marL="1553218" algn="l" defTabSz="443777" rtl="0" eaLnBrk="1" latinLnBrk="0" hangingPunct="1">
        <a:defRPr sz="874" kern="1200">
          <a:solidFill>
            <a:schemeClr val="tx1"/>
          </a:solidFill>
          <a:latin typeface="+mn-lt"/>
          <a:ea typeface="+mn-ea"/>
          <a:cs typeface="+mn-cs"/>
        </a:defRPr>
      </a:lvl8pPr>
      <a:lvl9pPr marL="1775106" algn="l" defTabSz="443777" rtl="0" eaLnBrk="1" latinLnBrk="0" hangingPunct="1">
        <a:defRPr sz="87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2/26/2026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856479158"/>
      </p:ext>
    </p:extLst>
  </p:cSld>
  <p:clrMap bg1="lt1" tx1="dk1" bg2="lt2" tx2="dk2" accent1="accent1" accent2="accent2" accent3="accent3" accent4="accent4" accent5="accent5" accent6="accent6" hlink="hlink" folHlink="folHlink"/>
  <p:sldLayoutIdLst>
    <p:sldLayoutId id="2147495938" r:id="rId1"/>
    <p:sldLayoutId id="2147495939" r:id="rId2"/>
    <p:sldLayoutId id="2147495940" r:id="rId3"/>
    <p:sldLayoutId id="2147495941" r:id="rId4"/>
    <p:sldLayoutId id="2147495942" r:id="rId5"/>
    <p:sldLayoutId id="2147495943" r:id="rId6"/>
    <p:sldLayoutId id="2147495944" r:id="rId7"/>
    <p:sldLayoutId id="2147495945" r:id="rId8"/>
    <p:sldLayoutId id="2147495946" r:id="rId9"/>
    <p:sldLayoutId id="2147495947" r:id="rId10"/>
    <p:sldLayoutId id="2147495948"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94CDC665-7415-4DAF-AE09-B9BBC1907393}" type="datetime2">
              <a:rPr lang="en-US" smtClean="0"/>
              <a:t>Thursday, February 26, 2026</a:t>
            </a:fld>
            <a:endParaRPr lang="en-US"/>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7BE69E03-4804-4553-A1EC-F089884EF50F}" type="slidenum">
              <a:rPr lang="en-US" smtClean="0"/>
              <a:t>‹#›</a:t>
            </a:fld>
            <a:endParaRPr lang="en-US"/>
          </a:p>
        </p:txBody>
      </p:sp>
    </p:spTree>
    <p:extLst>
      <p:ext uri="{BB962C8B-B14F-4D97-AF65-F5344CB8AC3E}">
        <p14:creationId xmlns:p14="http://schemas.microsoft.com/office/powerpoint/2010/main" val="2430746008"/>
      </p:ext>
    </p:extLst>
  </p:cSld>
  <p:clrMap bg1="lt1" tx1="dk1" bg2="lt2" tx2="dk2" accent1="accent1" accent2="accent2" accent3="accent3" accent4="accent4" accent5="accent5" accent6="accent6" hlink="hlink" folHlink="folHlink"/>
  <p:sldLayoutIdLst>
    <p:sldLayoutId id="2147495962" r:id="rId1"/>
    <p:sldLayoutId id="2147495963" r:id="rId2"/>
    <p:sldLayoutId id="2147495964" r:id="rId3"/>
    <p:sldLayoutId id="2147495965" r:id="rId4"/>
    <p:sldLayoutId id="2147495966" r:id="rId5"/>
    <p:sldLayoutId id="2147495967" r:id="rId6"/>
    <p:sldLayoutId id="2147495968" r:id="rId7"/>
    <p:sldLayoutId id="2147495969" r:id="rId8"/>
    <p:sldLayoutId id="2147495970" r:id="rId9"/>
    <p:sldLayoutId id="2147495971" r:id="rId10"/>
    <p:sldLayoutId id="2147495972" r:id="rId11"/>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2/26/2026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005561359"/>
      </p:ext>
    </p:extLst>
  </p:cSld>
  <p:clrMap bg1="lt1" tx1="dk1" bg2="lt2" tx2="dk2" accent1="accent1" accent2="accent2" accent3="accent3" accent4="accent4" accent5="accent5" accent6="accent6" hlink="hlink" folHlink="folHlink"/>
  <p:sldLayoutIdLst>
    <p:sldLayoutId id="2147495974" r:id="rId1"/>
    <p:sldLayoutId id="2147495975" r:id="rId2"/>
    <p:sldLayoutId id="2147495976" r:id="rId3"/>
    <p:sldLayoutId id="2147495977" r:id="rId4"/>
    <p:sldLayoutId id="2147495978" r:id="rId5"/>
    <p:sldLayoutId id="2147495979" r:id="rId6"/>
    <p:sldLayoutId id="2147495980" r:id="rId7"/>
    <p:sldLayoutId id="2147495981" r:id="rId8"/>
    <p:sldLayoutId id="2147495982" r:id="rId9"/>
    <p:sldLayoutId id="2147495983" r:id="rId10"/>
    <p:sldLayoutId id="2147495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2/26/2026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2/26/2026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2/26/2026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2/26/2026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2/26/2026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2/26/2026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2/26/2026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5.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142.xml"/><Relationship Id="rId6" Type="http://schemas.openxmlformats.org/officeDocument/2006/relationships/image" Target="../media/image82.png"/><Relationship Id="rId5" Type="http://schemas.openxmlformats.org/officeDocument/2006/relationships/hyperlink" Target="https://www.flickr.com/photos/charlestilford/4023215941/" TargetMode="Externa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7771B-F19C-5B1E-9F85-E1E640326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7236" y="0"/>
            <a:ext cx="4437529" cy="6858000"/>
          </a:xfrm>
          <a:prstGeom prst="rect">
            <a:avLst/>
          </a:prstGeom>
        </p:spPr>
      </p:pic>
    </p:spTree>
    <p:extLst>
      <p:ext uri="{BB962C8B-B14F-4D97-AF65-F5344CB8AC3E}">
        <p14:creationId xmlns:p14="http://schemas.microsoft.com/office/powerpoint/2010/main" val="164058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5BC-3971-77E3-022A-197E427C3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E1CE-17D9-A645-0788-F72C6E4E7C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B352D1-E40F-56F1-3364-E45D69CAF646}"/>
              </a:ext>
            </a:extLst>
          </p:cNvPr>
          <p:cNvPicPr>
            <a:picLocks noChangeAspect="1"/>
          </p:cNvPicPr>
          <p:nvPr/>
        </p:nvPicPr>
        <p:blipFill>
          <a:blip r:embed="rId2"/>
          <a:stretch>
            <a:fillRect/>
          </a:stretch>
        </p:blipFill>
        <p:spPr>
          <a:xfrm>
            <a:off x="0" y="0"/>
            <a:ext cx="12122849" cy="6858000"/>
          </a:xfrm>
          <a:prstGeom prst="rect">
            <a:avLst/>
          </a:prstGeom>
        </p:spPr>
      </p:pic>
    </p:spTree>
    <p:extLst>
      <p:ext uri="{BB962C8B-B14F-4D97-AF65-F5344CB8AC3E}">
        <p14:creationId xmlns:p14="http://schemas.microsoft.com/office/powerpoint/2010/main" val="382265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521208" y="978408"/>
            <a:ext cx="3397649" cy="3303764"/>
          </a:xfrm>
        </p:spPr>
        <p:txBody>
          <a:bodyPr anchor="t">
            <a:normAutofit fontScale="90000"/>
          </a:bodyPr>
          <a:lstStyle/>
          <a:p>
            <a:r>
              <a:rPr lang="en-US" sz="2700"/>
              <a:t>Somerset Spelling Bee!</a:t>
            </a:r>
            <a:br>
              <a:rPr lang="en-US" sz="2700"/>
            </a:br>
            <a:r>
              <a:rPr lang="en-US" sz="3100">
                <a:highlight>
                  <a:srgbClr val="FFFF00"/>
                </a:highlight>
              </a:rPr>
              <a:t>Come see Wiley in room 230!</a:t>
            </a:r>
            <a:br>
              <a:rPr lang="en-US" sz="3100">
                <a:highlight>
                  <a:srgbClr val="FFFF00"/>
                </a:highlight>
              </a:rPr>
            </a:br>
            <a:r>
              <a:rPr lang="en-US" sz="3100">
                <a:highlight>
                  <a:srgbClr val="00FFFF"/>
                </a:highlight>
              </a:rPr>
              <a:t>WE NEED SPELLERS! Come get a list to practice! </a:t>
            </a:r>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4354633"/>
            <a:ext cx="3397649" cy="1706533"/>
          </a:xfrm>
        </p:spPr>
        <p:txBody>
          <a:bodyPr anchor="t">
            <a:normAutofit lnSpcReduction="10000"/>
          </a:bodyPr>
          <a:lstStyle/>
          <a:p>
            <a:pPr>
              <a:lnSpc>
                <a:spcPct val="90000"/>
              </a:lnSpc>
            </a:pPr>
            <a:r>
              <a:rPr lang="en-US" sz="3200" b="1">
                <a:solidFill>
                  <a:srgbClr val="FF0000"/>
                </a:solidFill>
              </a:rPr>
              <a:t>THE BEE will be moved to early March! Date to come! </a:t>
            </a:r>
          </a:p>
          <a:p>
            <a:pPr>
              <a:lnSpc>
                <a:spcPct val="90000"/>
              </a:lnSpc>
            </a:pPr>
            <a:endParaRPr lang="en-US" sz="1900" b="1"/>
          </a:p>
          <a:p>
            <a:pPr>
              <a:lnSpc>
                <a:spcPct val="90000"/>
              </a:lnSpc>
            </a:pPr>
            <a:endParaRPr lang="en-US" sz="1900"/>
          </a:p>
        </p:txBody>
      </p:sp>
      <p:sp>
        <p:nvSpPr>
          <p:cNvPr id="1033" name="Freeform: Shape 1032">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Spelling Bee Архиви - U.S. Embassy in ...">
            <a:extLst>
              <a:ext uri="{FF2B5EF4-FFF2-40B4-BE49-F238E27FC236}">
                <a16:creationId xmlns:a16="http://schemas.microsoft.com/office/drawing/2014/main" id="{2BD6A6DC-9D83-F7EC-48CA-AAC2B97B66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9154" y="965741"/>
            <a:ext cx="7551931" cy="45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8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521208" y="978408"/>
            <a:ext cx="3397649" cy="3303764"/>
          </a:xfrm>
        </p:spPr>
        <p:txBody>
          <a:bodyPr anchor="t">
            <a:normAutofit fontScale="90000"/>
          </a:bodyPr>
          <a:lstStyle/>
          <a:p>
            <a:r>
              <a:rPr lang="en-US"/>
              <a:t>School Day SAT</a:t>
            </a:r>
            <a:br>
              <a:rPr lang="en-US"/>
            </a:br>
            <a:r>
              <a:rPr lang="en-US"/>
              <a:t>March 26</a:t>
            </a:r>
            <a:r>
              <a:rPr lang="en-US" baseline="30000"/>
              <a:t>th</a:t>
            </a:r>
            <a:r>
              <a:rPr lang="en-US"/>
              <a:t> </a:t>
            </a:r>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3756074"/>
            <a:ext cx="3397649" cy="2729131"/>
          </a:xfrm>
        </p:spPr>
        <p:txBody>
          <a:bodyPr anchor="t">
            <a:normAutofit/>
          </a:bodyPr>
          <a:lstStyle/>
          <a:p>
            <a:pPr>
              <a:lnSpc>
                <a:spcPct val="90000"/>
              </a:lnSpc>
            </a:pPr>
            <a:r>
              <a:rPr lang="en-US" b="1">
                <a:solidFill>
                  <a:srgbClr val="FF0000"/>
                </a:solidFill>
              </a:rPr>
              <a:t>This is for 11</a:t>
            </a:r>
            <a:r>
              <a:rPr lang="en-US" b="1" baseline="30000">
                <a:solidFill>
                  <a:srgbClr val="FF0000"/>
                </a:solidFill>
              </a:rPr>
              <a:t>th</a:t>
            </a:r>
            <a:r>
              <a:rPr lang="en-US" b="1">
                <a:solidFill>
                  <a:srgbClr val="FF0000"/>
                </a:solidFill>
              </a:rPr>
              <a:t> and 12 grade students-please complete the Microsoft Forms sent to your school email. Form closes February 24th at Midnight</a:t>
            </a:r>
            <a:endParaRPr lang="en-US" u="sng"/>
          </a:p>
          <a:p>
            <a:pPr>
              <a:lnSpc>
                <a:spcPct val="90000"/>
              </a:lnSpc>
            </a:pPr>
            <a:endParaRPr lang="en-US" sz="1900" b="1"/>
          </a:p>
          <a:p>
            <a:pPr>
              <a:lnSpc>
                <a:spcPct val="90000"/>
              </a:lnSpc>
            </a:pPr>
            <a:endParaRPr lang="en-US" sz="1900"/>
          </a:p>
        </p:txBody>
      </p:sp>
      <p:pic>
        <p:nvPicPr>
          <p:cNvPr id="2" name="Picture 2" descr="College Board Assessments - Higher Ed | College Board">
            <a:extLst>
              <a:ext uri="{FF2B5EF4-FFF2-40B4-BE49-F238E27FC236}">
                <a16:creationId xmlns:a16="http://schemas.microsoft.com/office/drawing/2014/main" id="{E4D42E0D-51B2-5B7F-31CA-8B8B2130A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395" y="437931"/>
            <a:ext cx="7429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30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9262A20-1DB0-7684-7DB8-557A6ECAFAF1}"/>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469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srgbClr val="FFFFFF"/>
              </a:solidFill>
              <a:latin typeface="Gill Sans Nova"/>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1519749" y="899107"/>
            <a:ext cx="2871531" cy="1465074"/>
          </a:xfrm>
        </p:spPr>
        <p:txBody>
          <a:bodyPr anchor="t">
            <a:normAutofit/>
          </a:bodyPr>
          <a:lstStyle/>
          <a:p>
            <a:pPr algn="r"/>
            <a:r>
              <a:rPr lang="en-US" sz="4219">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5828018" y="5180834"/>
            <a:ext cx="4510584" cy="1336223"/>
          </a:xfrm>
        </p:spPr>
        <p:txBody>
          <a:bodyPr vert="horz" lIns="64294" tIns="32147" rIns="64294" bIns="32147" rtlCol="0" anchor="t">
            <a:noAutofit/>
          </a:bodyPr>
          <a:lstStyle/>
          <a:p>
            <a:pPr algn="r"/>
            <a:r>
              <a:rPr lang="en-US" sz="1687">
                <a:solidFill>
                  <a:schemeClr val="bg1"/>
                </a:solidFill>
              </a:rPr>
              <a:t>Tickets on sale starting Monday February 23rd  </a:t>
            </a:r>
            <a:endParaRPr lang="en-US" sz="1969">
              <a:solidFill>
                <a:schemeClr val="bg1"/>
              </a:solidFill>
              <a:highlight>
                <a:srgbClr val="000000"/>
              </a:highlight>
            </a:endParaRPr>
          </a:p>
          <a:p>
            <a:pPr algn="r"/>
            <a:r>
              <a:rPr lang="en-US" sz="1969" i="1">
                <a:solidFill>
                  <a:schemeClr val="bg1"/>
                </a:solidFill>
                <a:highlight>
                  <a:srgbClr val="000000"/>
                </a:highlight>
              </a:rPr>
              <a:t>Friday February 27</a:t>
            </a:r>
            <a:r>
              <a:rPr lang="en-US" sz="1969" i="1" baseline="30000">
                <a:solidFill>
                  <a:schemeClr val="bg1"/>
                </a:solidFill>
                <a:highlight>
                  <a:srgbClr val="000000"/>
                </a:highlight>
              </a:rPr>
              <a:t>th</a:t>
            </a:r>
            <a:r>
              <a:rPr lang="en-US" sz="1969" i="1">
                <a:solidFill>
                  <a:schemeClr val="bg1"/>
                </a:solidFill>
                <a:highlight>
                  <a:srgbClr val="000000"/>
                </a:highlight>
              </a:rPr>
              <a:t> 8pm to 12 midnight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58026" y="1807548"/>
            <a:ext cx="104278" cy="10427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defTabSz="685797"/>
            <a:endParaRPr lang="en-US" sz="1350">
              <a:solidFill>
                <a:srgbClr val="000000"/>
              </a:solidFill>
              <a:latin typeface="Gill Sans Nov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492" y="2049276"/>
            <a:ext cx="0" cy="3944815"/>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1519749" y="2033539"/>
            <a:ext cx="4570583" cy="2607345"/>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8602" y="2101737"/>
            <a:ext cx="95785" cy="95785"/>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defTabSz="685797"/>
            <a:endParaRPr lang="en-US" sz="1350">
              <a:solidFill>
                <a:srgbClr val="000000"/>
              </a:solidFill>
              <a:latin typeface="Gill Sans Nova"/>
              <a:cs typeface="Arial"/>
              <a:sym typeface="Arial"/>
            </a:endParaRPr>
          </a:p>
        </p:txBody>
      </p:sp>
      <p:sp>
        <p:nvSpPr>
          <p:cNvPr id="7" name="TextBox 6">
            <a:extLst>
              <a:ext uri="{FF2B5EF4-FFF2-40B4-BE49-F238E27FC236}">
                <a16:creationId xmlns:a16="http://schemas.microsoft.com/office/drawing/2014/main" id="{FADD0FAE-B5E5-6328-74DE-1C29F55A4296}"/>
              </a:ext>
            </a:extLst>
          </p:cNvPr>
          <p:cNvSpPr txBox="1"/>
          <p:nvPr/>
        </p:nvSpPr>
        <p:spPr>
          <a:xfrm>
            <a:off x="8186370" y="1889329"/>
            <a:ext cx="1928812" cy="216374"/>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defTabSz="642915"/>
            <a:endParaRPr lang="en-US" sz="984"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B30810E8-7699-D1CC-C9AC-6DCD038C4178}"/>
              </a:ext>
            </a:extLst>
          </p:cNvPr>
          <p:cNvSpPr txBox="1"/>
          <p:nvPr/>
        </p:nvSpPr>
        <p:spPr>
          <a:xfrm>
            <a:off x="6196617" y="1183316"/>
            <a:ext cx="3803263" cy="3701045"/>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marL="200911" indent="-200911" defTabSz="642915">
              <a:buFont typeface="Arial"/>
              <a:buChar char="•"/>
            </a:pPr>
            <a:r>
              <a:rPr lang="en-US" sz="1969" b="1" kern="0">
                <a:solidFill>
                  <a:srgbClr val="000000"/>
                </a:solidFill>
                <a:latin typeface="Arial"/>
                <a:cs typeface="Arial"/>
                <a:sym typeface="Arial"/>
              </a:rPr>
              <a:t>The cost is $15 in advance, $25 at the door</a:t>
            </a:r>
          </a:p>
          <a:p>
            <a:pPr marL="200911" indent="-200911" defTabSz="642915">
              <a:buFont typeface="Arial"/>
              <a:buChar char="•"/>
            </a:pPr>
            <a:r>
              <a:rPr lang="en-US" sz="1969" b="1" kern="0">
                <a:solidFill>
                  <a:srgbClr val="000000"/>
                </a:solidFill>
                <a:latin typeface="Arial"/>
                <a:cs typeface="Arial"/>
                <a:sym typeface="Arial"/>
              </a:rPr>
              <a:t>Tickets will be sold Online via School Store</a:t>
            </a:r>
          </a:p>
          <a:p>
            <a:pPr defTabSz="642915"/>
            <a:endParaRPr lang="en-US" sz="1969" b="1" kern="0">
              <a:solidFill>
                <a:srgbClr val="000000"/>
              </a:solidFill>
              <a:latin typeface="Arial"/>
              <a:cs typeface="Arial"/>
              <a:sym typeface="Arial"/>
            </a:endParaRPr>
          </a:p>
          <a:p>
            <a:pPr marL="200911" indent="-200911" defTabSz="642915">
              <a:buFont typeface="Arial"/>
              <a:buChar char="•"/>
            </a:pPr>
            <a:r>
              <a:rPr lang="en-US" sz="1687" b="1" i="1" kern="0">
                <a:solidFill>
                  <a:srgbClr val="000000"/>
                </a:solidFill>
                <a:latin typeface="Arial"/>
                <a:cs typeface="Arial"/>
                <a:sym typeface="Arial"/>
              </a:rPr>
              <a:t> somersetcollegeprep.org</a:t>
            </a:r>
          </a:p>
          <a:p>
            <a:pPr marL="200911" indent="-200911" defTabSz="642915">
              <a:buFont typeface="Arial"/>
              <a:buChar char="•"/>
            </a:pPr>
            <a:endParaRPr lang="en-US" sz="1687" b="1" kern="0">
              <a:solidFill>
                <a:srgbClr val="000000"/>
              </a:solidFill>
              <a:latin typeface="Arial"/>
              <a:cs typeface="Arial"/>
              <a:sym typeface="Arial"/>
            </a:endParaRPr>
          </a:p>
          <a:p>
            <a:pPr marL="200911" indent="-200911" defTabSz="642915">
              <a:buFont typeface="Arial"/>
              <a:buChar char="•"/>
            </a:pPr>
            <a:r>
              <a:rPr lang="en-US" sz="1969" b="1" kern="0">
                <a:solidFill>
                  <a:srgbClr val="000000"/>
                </a:solidFill>
                <a:latin typeface="Arial"/>
                <a:cs typeface="Arial"/>
                <a:sym typeface="Arial"/>
              </a:rPr>
              <a:t>Permission slips are available in the front office  </a:t>
            </a:r>
          </a:p>
          <a:p>
            <a:pPr marL="200911" indent="-200911" defTabSz="642915">
              <a:buFont typeface="Arial"/>
              <a:buChar char="•"/>
            </a:pPr>
            <a:r>
              <a:rPr lang="en-US" sz="1969" b="1" kern="0">
                <a:solidFill>
                  <a:srgbClr val="000000"/>
                </a:solidFill>
                <a:latin typeface="Arial"/>
                <a:cs typeface="Arial"/>
                <a:sym typeface="Arial"/>
              </a:rPr>
              <a:t>Questions </a:t>
            </a:r>
          </a:p>
          <a:p>
            <a:pPr defTabSz="642915"/>
            <a:r>
              <a:rPr lang="en-US" sz="1969" b="1" kern="0">
                <a:solidFill>
                  <a:srgbClr val="000000"/>
                </a:solidFill>
                <a:latin typeface="Arial"/>
                <a:cs typeface="Arial"/>
                <a:sym typeface="Arial"/>
              </a:rPr>
              <a:t>   See Mr. Horne</a:t>
            </a:r>
          </a:p>
          <a:p>
            <a:pPr marL="200911" indent="-200911" defTabSz="642915">
              <a:buFont typeface="Arial"/>
              <a:buChar char="•"/>
            </a:pPr>
            <a:endParaRPr lang="en-US" sz="1266" kern="0">
              <a:solidFill>
                <a:srgbClr val="000000"/>
              </a:solidFill>
              <a:highlight>
                <a:srgbClr val="FF0000"/>
              </a:highlight>
              <a:latin typeface="Arial"/>
              <a:cs typeface="Arial"/>
              <a:sym typeface="Arial"/>
            </a:endParaRPr>
          </a:p>
          <a:p>
            <a:pPr marL="200911" indent="-200911" defTabSz="642915">
              <a:buFont typeface="Arial"/>
              <a:buChar char="•"/>
            </a:pPr>
            <a:endParaRPr lang="en-US" sz="1266"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A7D07F6A-7EB9-E9AA-A45D-735F4BD7A3B0}"/>
              </a:ext>
            </a:extLst>
          </p:cNvPr>
          <p:cNvSpPr txBox="1"/>
          <p:nvPr/>
        </p:nvSpPr>
        <p:spPr>
          <a:xfrm>
            <a:off x="2006203" y="4875609"/>
            <a:ext cx="3390672" cy="351956"/>
          </a:xfrm>
          <a:prstGeom prst="rect">
            <a:avLst/>
          </a:prstGeom>
          <a:noFill/>
        </p:spPr>
        <p:txBody>
          <a:bodyPr wrap="none" rtlCol="0">
            <a:spAutoFit/>
          </a:bodyPr>
          <a:lstStyle/>
          <a:p>
            <a:pPr defTabSz="642915"/>
            <a:r>
              <a:rPr lang="en-US" sz="1687" b="1" i="1" kern="0">
                <a:solidFill>
                  <a:srgbClr val="000000"/>
                </a:solidFill>
                <a:latin typeface="Arial"/>
                <a:cs typeface="Arial"/>
                <a:sym typeface="Arial"/>
              </a:rPr>
              <a:t>Enjoy a night of fun on campus</a:t>
            </a:r>
          </a:p>
        </p:txBody>
      </p:sp>
    </p:spTree>
    <p:extLst>
      <p:ext uri="{BB962C8B-B14F-4D97-AF65-F5344CB8AC3E}">
        <p14:creationId xmlns:p14="http://schemas.microsoft.com/office/powerpoint/2010/main" val="3100345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955B3A-C08D-43E6-ABEF-A4F616FB6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Rectangle 10">
            <a:extLst>
              <a:ext uri="{FF2B5EF4-FFF2-40B4-BE49-F238E27FC236}">
                <a16:creationId xmlns:a16="http://schemas.microsoft.com/office/drawing/2014/main" id="{C719694A-8B4E-4127-9C08-9B8F39B6F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3" name="Rectangle 12">
            <a:extLst>
              <a:ext uri="{FF2B5EF4-FFF2-40B4-BE49-F238E27FC236}">
                <a16:creationId xmlns:a16="http://schemas.microsoft.com/office/drawing/2014/main" id="{52D36E6B-D7EF-409B-B48D-1628C06EE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2" name="Title 1">
            <a:extLst>
              <a:ext uri="{FF2B5EF4-FFF2-40B4-BE49-F238E27FC236}">
                <a16:creationId xmlns:a16="http://schemas.microsoft.com/office/drawing/2014/main" id="{109CB662-5B0F-9E94-F442-336AE2FDF8D6}"/>
              </a:ext>
            </a:extLst>
          </p:cNvPr>
          <p:cNvSpPr>
            <a:spLocks noGrp="1"/>
          </p:cNvSpPr>
          <p:nvPr>
            <p:ph type="ctrTitle"/>
          </p:nvPr>
        </p:nvSpPr>
        <p:spPr>
          <a:xfrm>
            <a:off x="422899" y="3854831"/>
            <a:ext cx="5278995" cy="2156581"/>
          </a:xfrm>
        </p:spPr>
        <p:txBody>
          <a:bodyPr anchor="t">
            <a:normAutofit/>
          </a:bodyPr>
          <a:lstStyle/>
          <a:p>
            <a:pPr algn="l"/>
            <a:r>
              <a:rPr lang="en-US" sz="4800"/>
              <a:t>2026-2027 Course Selection Forms are Now in your Email</a:t>
            </a:r>
          </a:p>
        </p:txBody>
      </p:sp>
      <p:sp>
        <p:nvSpPr>
          <p:cNvPr id="3" name="Subtitle 2">
            <a:extLst>
              <a:ext uri="{FF2B5EF4-FFF2-40B4-BE49-F238E27FC236}">
                <a16:creationId xmlns:a16="http://schemas.microsoft.com/office/drawing/2014/main" id="{60736EFA-47B8-6E07-882E-290FDA194E50}"/>
              </a:ext>
            </a:extLst>
          </p:cNvPr>
          <p:cNvSpPr>
            <a:spLocks noGrp="1"/>
          </p:cNvSpPr>
          <p:nvPr>
            <p:ph type="subTitle" idx="1"/>
          </p:nvPr>
        </p:nvSpPr>
        <p:spPr>
          <a:xfrm>
            <a:off x="6156182" y="3854831"/>
            <a:ext cx="4700133" cy="973202"/>
          </a:xfrm>
        </p:spPr>
        <p:style>
          <a:lnRef idx="2">
            <a:schemeClr val="dk1"/>
          </a:lnRef>
          <a:fillRef idx="1">
            <a:schemeClr val="lt1"/>
          </a:fillRef>
          <a:effectRef idx="0">
            <a:schemeClr val="dk1"/>
          </a:effectRef>
          <a:fontRef idx="minor">
            <a:schemeClr val="dk1"/>
          </a:fontRef>
        </p:style>
        <p:txBody>
          <a:bodyPr anchor="t">
            <a:normAutofit/>
          </a:bodyPr>
          <a:lstStyle/>
          <a:p>
            <a:pPr algn="l"/>
            <a:r>
              <a:rPr lang="en-US" sz="2200"/>
              <a:t>The links to submit your requests for next year are active through March 6th</a:t>
            </a:r>
          </a:p>
        </p:txBody>
      </p:sp>
      <p:sp>
        <p:nvSpPr>
          <p:cNvPr id="15" name="Rectangle 14">
            <a:extLst>
              <a:ext uri="{FF2B5EF4-FFF2-40B4-BE49-F238E27FC236}">
                <a16:creationId xmlns:a16="http://schemas.microsoft.com/office/drawing/2014/main" id="{816D2053-BB10-4615-A38D-86EEC0D86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422144" cy="3599020"/>
          </a:xfrm>
          <a:prstGeom prst="rect">
            <a:avLst/>
          </a:prstGeom>
          <a:solidFill>
            <a:srgbClr val="13D9FF">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pic>
        <p:nvPicPr>
          <p:cNvPr id="4" name="Picture 3" descr="Multicolored smoke gradient">
            <a:extLst>
              <a:ext uri="{FF2B5EF4-FFF2-40B4-BE49-F238E27FC236}">
                <a16:creationId xmlns:a16="http://schemas.microsoft.com/office/drawing/2014/main" id="{6FFE4343-914D-CD79-09CF-BE7AD4DE5A6C}"/>
              </a:ext>
            </a:extLst>
          </p:cNvPr>
          <p:cNvPicPr>
            <a:picLocks noChangeAspect="1"/>
          </p:cNvPicPr>
          <p:nvPr/>
        </p:nvPicPr>
        <p:blipFill>
          <a:blip r:embed="rId2"/>
          <a:srcRect t="25916" r="-1" b="25432"/>
          <a:stretch>
            <a:fillRect/>
          </a:stretch>
        </p:blipFill>
        <p:spPr>
          <a:xfrm>
            <a:off x="422145" y="10"/>
            <a:ext cx="11082529" cy="3599011"/>
          </a:xfrm>
          <a:prstGeom prst="rect">
            <a:avLst/>
          </a:prstGeom>
        </p:spPr>
      </p:pic>
      <p:cxnSp>
        <p:nvCxnSpPr>
          <p:cNvPr id="17" name="Straight Connector 16">
            <a:extLst>
              <a:ext uri="{FF2B5EF4-FFF2-40B4-BE49-F238E27FC236}">
                <a16:creationId xmlns:a16="http://schemas.microsoft.com/office/drawing/2014/main" id="{CF2CC60F-C99A-48C5-856F-3C79856E9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13D9FF"/>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A2ED1C-4B10-41E7-9BF6-7447B99B9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13D9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12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139F80E4-DAB7-CD0A-CCE3-FD0F1DEA9D75}"/>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404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Art of Dungeons and Dragons Helped Make It a Phenomenon">
            <a:extLst>
              <a:ext uri="{FF2B5EF4-FFF2-40B4-BE49-F238E27FC236}">
                <a16:creationId xmlns:a16="http://schemas.microsoft.com/office/drawing/2014/main" id="{5A683D5B-AA2D-BE02-3CD7-4FF77D3FED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9299575" y="0"/>
            <a:ext cx="2892424"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9388549" y="3880879"/>
            <a:ext cx="2700670" cy="1988286"/>
          </a:xfrm>
          <a:ln w="34925">
            <a:solidFill>
              <a:schemeClr val="tx1"/>
            </a:solidFill>
          </a:ln>
        </p:spPr>
        <p:txBody>
          <a:bodyPr vert="horz" lIns="91440" tIns="45720" rIns="91440" bIns="45720" rtlCol="0" anchor="t">
            <a:normAutofit fontScale="92500"/>
          </a:bodyPr>
          <a:lstStyle/>
          <a:p>
            <a:pPr marR="0">
              <a:spcAft>
                <a:spcPts val="800"/>
              </a:spcAft>
            </a:pPr>
            <a:r>
              <a:rPr lang="en-US" sz="3500" b="1" i="0" dirty="0">
                <a:effectLst/>
                <a:latin typeface="Algerian" panose="04020705040A02060702" pitchFamily="82" charset="0"/>
              </a:rPr>
              <a:t>Mondays</a:t>
            </a:r>
          </a:p>
          <a:p>
            <a:pPr marR="0">
              <a:spcAft>
                <a:spcPts val="800"/>
              </a:spcAft>
            </a:pPr>
            <a:r>
              <a:rPr lang="en-US" sz="3500" b="1" dirty="0">
                <a:latin typeface="Algerian" panose="04020705040A02060702" pitchFamily="82" charset="0"/>
              </a:rPr>
              <a:t>3:50 to 5:15</a:t>
            </a:r>
          </a:p>
          <a:p>
            <a:pPr marR="0">
              <a:spcAft>
                <a:spcPts val="800"/>
              </a:spcAft>
            </a:pPr>
            <a:r>
              <a:rPr lang="en-US" sz="3500" b="1" i="0" dirty="0">
                <a:effectLst/>
                <a:latin typeface="Algerian" panose="04020705040A02060702" pitchFamily="82" charset="0"/>
              </a:rPr>
              <a:t>Rm.# 175</a:t>
            </a:r>
            <a:endParaRPr lang="en-US" sz="3500" b="0" i="0" dirty="0">
              <a:effectLst/>
              <a:latin typeface="Algerian" panose="04020705040A02060702" pitchFamily="82" charset="0"/>
            </a:endParaRPr>
          </a:p>
          <a:p>
            <a:pPr algn="l"/>
            <a:endParaRPr lang="en-US" sz="500" dirty="0"/>
          </a:p>
        </p:txBody>
      </p:sp>
      <p:sp>
        <p:nvSpPr>
          <p:cNvPr id="5" name="TextBox 4">
            <a:extLst>
              <a:ext uri="{FF2B5EF4-FFF2-40B4-BE49-F238E27FC236}">
                <a16:creationId xmlns:a16="http://schemas.microsoft.com/office/drawing/2014/main" id="{3AB3F2FF-E043-55C0-2CA9-31C42F1775D8}"/>
              </a:ext>
            </a:extLst>
          </p:cNvPr>
          <p:cNvSpPr txBox="1"/>
          <p:nvPr/>
        </p:nvSpPr>
        <p:spPr>
          <a:xfrm>
            <a:off x="9299573" y="1846152"/>
            <a:ext cx="28924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9299573" y="635443"/>
            <a:ext cx="28924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2000"/>
              <a:t>Guitar Club- afterschool, from 4-5pm in 169c</a:t>
            </a:r>
            <a:endParaRPr lang="en-US" sz="1900"/>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18.xml><?xml version="1.0" encoding="utf-8"?>
<a:theme xmlns:a="http://schemas.openxmlformats.org/drawingml/2006/main" name="OffsetVTI">
  <a:themeElements>
    <a:clrScheme name="Office">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TotalTime>
  <Words>2050</Words>
  <Application>Microsoft Office PowerPoint</Application>
  <PresentationFormat>Widescreen</PresentationFormat>
  <Paragraphs>299</Paragraphs>
  <Slides>47</Slides>
  <Notes>1</Notes>
  <HiddenSlides>0</HiddenSlides>
  <MMClips>0</MMClips>
  <ScaleCrop>false</ScaleCrop>
  <HeadingPairs>
    <vt:vector size="6" baseType="variant">
      <vt:variant>
        <vt:lpstr>Fonts Used</vt:lpstr>
      </vt:variant>
      <vt:variant>
        <vt:i4>24</vt:i4>
      </vt:variant>
      <vt:variant>
        <vt:lpstr>Theme</vt:lpstr>
      </vt:variant>
      <vt:variant>
        <vt:i4>19</vt:i4>
      </vt:variant>
      <vt:variant>
        <vt:lpstr>Slide Titles</vt:lpstr>
      </vt:variant>
      <vt:variant>
        <vt:i4>47</vt:i4>
      </vt:variant>
    </vt:vector>
  </HeadingPairs>
  <TitlesOfParts>
    <vt:vector size="90" baseType="lpstr">
      <vt:lpstr>Algerian</vt:lpstr>
      <vt:lpstr>Aptos</vt:lpstr>
      <vt:lpstr>Aptos Display</vt:lpstr>
      <vt:lpstr>Arial</vt:lpstr>
      <vt:lpstr>Arial Black</vt:lpstr>
      <vt:lpstr>Arial Nova</vt:lpstr>
      <vt:lpstr>Bierstadt</vt:lpstr>
      <vt:lpstr>Bookman Old Style</vt:lpstr>
      <vt:lpstr>Calibri</vt:lpstr>
      <vt:lpstr>Calibri Light</vt:lpstr>
      <vt:lpstr>Calisto MT</vt:lpstr>
      <vt:lpstr>Dante</vt:lpstr>
      <vt:lpstr>Dante (Headings)2</vt:lpstr>
      <vt:lpstr>Georgia</vt:lpstr>
      <vt:lpstr>Gill Sans Nova</vt:lpstr>
      <vt:lpstr>Grandview Display</vt:lpstr>
      <vt:lpstr>Helvetica Neue Medium</vt:lpstr>
      <vt:lpstr>Modern Love</vt:lpstr>
      <vt:lpstr>Rockwell</vt:lpstr>
      <vt:lpstr>Sagona Book</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4_Office Theme</vt:lpstr>
      <vt:lpstr>1_GradientVTI</vt:lpstr>
      <vt:lpstr>OffsetVTI</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PowerPoint Presentation</vt:lpstr>
      <vt:lpstr>PowerPoint Presentation</vt:lpstr>
      <vt:lpstr>Somerset Spelling Bee! Come see Wiley in room 230! WE NEED SPELLERS! Come get a list to practice! </vt:lpstr>
      <vt:lpstr>School Day SAT March 26th </vt:lpstr>
      <vt:lpstr>PowerPoint Presentation</vt:lpstr>
      <vt:lpstr>Middle School</vt:lpstr>
      <vt:lpstr>2026-2027 Course Selection Forms are Now in your Email</vt:lpstr>
      <vt:lpstr>PowerPoint Presentation</vt:lpstr>
      <vt:lpstr>PowerPoint Presentation</vt:lpstr>
      <vt:lpstr>PowerPoint Presentation</vt:lpstr>
      <vt:lpstr>Interested in starting a school club?</vt:lpstr>
      <vt:lpstr>PowerPoint Presentation</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2</cp:revision>
  <dcterms:created xsi:type="dcterms:W3CDTF">2023-08-06T12:12:54Z</dcterms:created>
  <dcterms:modified xsi:type="dcterms:W3CDTF">2026-02-26T13:21:51Z</dcterms:modified>
</cp:coreProperties>
</file>